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E29AFF-B99D-40F7-B29C-C67BB05AA09C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9BC8A8-4AE6-4375-B63C-A8314652DA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460375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Spracovanie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nerez </a:t>
            </a:r>
            <a:r>
              <a:rPr lang="cs-CZ" dirty="0" smtClean="0">
                <a:solidFill>
                  <a:srgbClr val="FF0000"/>
                </a:solidFill>
              </a:rPr>
              <a:t>ocele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002060"/>
                </a:solidFill>
              </a:rPr>
              <a:t>Čistenie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zvarov</a:t>
            </a:r>
            <a:r>
              <a:rPr lang="cs-CZ" dirty="0" smtClean="0">
                <a:solidFill>
                  <a:srgbClr val="002060"/>
                </a:solidFill>
              </a:rPr>
              <a:t> na nerez oceli 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elektrolytickou </a:t>
            </a:r>
            <a:r>
              <a:rPr lang="cs-CZ" dirty="0" err="1" smtClean="0">
                <a:solidFill>
                  <a:srgbClr val="002060"/>
                </a:solidFill>
              </a:rPr>
              <a:t>metódou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476673"/>
            <a:ext cx="35283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88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2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00808"/>
            <a:ext cx="3395510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Finálna</a:t>
            </a:r>
            <a:r>
              <a:rPr lang="cs-CZ" dirty="0" smtClean="0"/>
              <a:t> úprava povrchu                 - </a:t>
            </a:r>
            <a:r>
              <a:rPr lang="cs-CZ" dirty="0" err="1" smtClean="0"/>
              <a:t>zjednotenie</a:t>
            </a:r>
            <a:r>
              <a:rPr lang="cs-CZ" dirty="0" smtClean="0"/>
              <a:t> </a:t>
            </a:r>
            <a:r>
              <a:rPr lang="cs-CZ" dirty="0" err="1" smtClean="0"/>
              <a:t>vzhľadu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481138"/>
            <a:ext cx="3395510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Príklad</a:t>
            </a:r>
            <a:r>
              <a:rPr lang="cs-CZ" dirty="0" smtClean="0"/>
              <a:t> </a:t>
            </a:r>
            <a:r>
              <a:rPr lang="cs-CZ" dirty="0" smtClean="0"/>
              <a:t>č.1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Príklad</a:t>
            </a:r>
            <a:r>
              <a:rPr lang="cs-CZ" dirty="0" smtClean="0"/>
              <a:t> </a:t>
            </a:r>
            <a:r>
              <a:rPr lang="cs-CZ" dirty="0" smtClean="0"/>
              <a:t>č.2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Metóda</a:t>
            </a:r>
            <a:r>
              <a:rPr lang="cs-CZ" dirty="0" smtClean="0"/>
              <a:t> </a:t>
            </a:r>
            <a:r>
              <a:rPr lang="cs-CZ" dirty="0" smtClean="0"/>
              <a:t>elektrolytického </a:t>
            </a:r>
            <a:r>
              <a:rPr lang="cs-CZ" dirty="0" err="1" smtClean="0"/>
              <a:t>leptania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10109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3021" y="1481138"/>
            <a:ext cx="3906958" cy="4525962"/>
          </a:xfrm>
        </p:spPr>
      </p:pic>
      <p:pic>
        <p:nvPicPr>
          <p:cNvPr id="6" name="Zástupný symbol pro obsah 5" descr="P1010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021" y="1481138"/>
            <a:ext cx="3906958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Príklad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cs-CZ" dirty="0" smtClean="0"/>
              <a:t>Výhodná cena</a:t>
            </a:r>
          </a:p>
          <a:p>
            <a:r>
              <a:rPr lang="cs-CZ" dirty="0" smtClean="0"/>
              <a:t>Vysoká </a:t>
            </a:r>
            <a:r>
              <a:rPr lang="cs-CZ" dirty="0" err="1" smtClean="0"/>
              <a:t>účinnosť</a:t>
            </a:r>
            <a:endParaRPr lang="cs-CZ" dirty="0" smtClean="0"/>
          </a:p>
          <a:p>
            <a:r>
              <a:rPr lang="cs-CZ" dirty="0" err="1" smtClean="0"/>
              <a:t>Práca</a:t>
            </a:r>
            <a:r>
              <a:rPr lang="cs-CZ" dirty="0" smtClean="0"/>
              <a:t> </a:t>
            </a:r>
            <a:r>
              <a:rPr lang="cs-CZ" dirty="0" smtClean="0"/>
              <a:t>s </a:t>
            </a:r>
            <a:r>
              <a:rPr lang="cs-CZ" dirty="0" err="1" smtClean="0"/>
              <a:t>neagresívnou</a:t>
            </a:r>
            <a:r>
              <a:rPr lang="cs-CZ" dirty="0" smtClean="0"/>
              <a:t> </a:t>
            </a:r>
            <a:r>
              <a:rPr lang="cs-CZ" dirty="0" err="1" smtClean="0"/>
              <a:t>čistiacou</a:t>
            </a:r>
            <a:r>
              <a:rPr lang="cs-CZ" dirty="0" smtClean="0"/>
              <a:t> látkou</a:t>
            </a:r>
            <a:endParaRPr lang="cs-CZ" dirty="0" smtClean="0"/>
          </a:p>
          <a:p>
            <a:r>
              <a:rPr lang="cs-CZ" dirty="0" err="1" smtClean="0"/>
              <a:t>Rýchlosť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efektívnosť</a:t>
            </a:r>
            <a:r>
              <a:rPr lang="cs-CZ" dirty="0" smtClean="0"/>
              <a:t> </a:t>
            </a:r>
            <a:r>
              <a:rPr lang="cs-CZ" dirty="0" smtClean="0"/>
              <a:t>práce</a:t>
            </a:r>
          </a:p>
          <a:p>
            <a:r>
              <a:rPr lang="cs-CZ" dirty="0" err="1" smtClean="0"/>
              <a:t>Univerzálnosť</a:t>
            </a:r>
            <a:r>
              <a:rPr lang="cs-CZ" dirty="0" smtClean="0"/>
              <a:t> </a:t>
            </a:r>
            <a:r>
              <a:rPr lang="cs-CZ" dirty="0" err="1" smtClean="0"/>
              <a:t>použitia</a:t>
            </a:r>
            <a:endParaRPr lang="cs-CZ" dirty="0" smtClean="0"/>
          </a:p>
          <a:p>
            <a:r>
              <a:rPr lang="cs-CZ" dirty="0" smtClean="0"/>
              <a:t>Mobilita</a:t>
            </a:r>
          </a:p>
          <a:p>
            <a:r>
              <a:rPr lang="cs-CZ" dirty="0" smtClean="0"/>
              <a:t>Poradenský servis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Stačí </a:t>
            </a:r>
            <a:r>
              <a:rPr lang="cs-CZ" dirty="0" smtClean="0"/>
              <a:t>len </a:t>
            </a:r>
            <a:r>
              <a:rPr lang="cs-CZ" dirty="0" err="1" smtClean="0"/>
              <a:t>previesť</a:t>
            </a:r>
            <a:r>
              <a:rPr lang="cs-CZ" dirty="0" smtClean="0"/>
              <a:t> </a:t>
            </a:r>
            <a:r>
              <a:rPr lang="cs-CZ" dirty="0" err="1" smtClean="0"/>
              <a:t>praktickú</a:t>
            </a:r>
            <a:r>
              <a:rPr lang="cs-CZ" dirty="0" smtClean="0"/>
              <a:t> ukážku </a:t>
            </a:r>
            <a:r>
              <a:rPr lang="cs-CZ" dirty="0" smtClean="0"/>
              <a:t>u </a:t>
            </a:r>
            <a:r>
              <a:rPr lang="cs-CZ" dirty="0" smtClean="0"/>
              <a:t>zákazníka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ERS komplet 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Obraz0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5" y="1481138"/>
            <a:ext cx="3395510" cy="4525962"/>
          </a:xfrm>
        </p:spPr>
      </p:pic>
      <p:pic>
        <p:nvPicPr>
          <p:cNvPr id="6" name="Zástupný symbol pro obsah 5" descr="P10108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Príslušenstvo</a:t>
            </a:r>
            <a:r>
              <a:rPr lang="cs-CZ" dirty="0" smtClean="0">
                <a:solidFill>
                  <a:schemeClr val="bg1"/>
                </a:solidFill>
              </a:rPr>
              <a:t> na </a:t>
            </a:r>
            <a:r>
              <a:rPr lang="cs-CZ" dirty="0" err="1" smtClean="0">
                <a:solidFill>
                  <a:schemeClr val="bg1"/>
                </a:solidFill>
              </a:rPr>
              <a:t>čistenie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4680520" cy="3681837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/>
              <a:t>Príslušenstvo</a:t>
            </a:r>
            <a:r>
              <a:rPr lang="cs-CZ" dirty="0" smtClean="0"/>
              <a:t> - chemikálie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10108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4860" y="1487213"/>
            <a:ext cx="3383280" cy="4513811"/>
          </a:xfrm>
        </p:spPr>
      </p:pic>
      <p:pic>
        <p:nvPicPr>
          <p:cNvPr id="6" name="Zástupný symbol pro obsah 5" descr="P10108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715" y="1628800"/>
            <a:ext cx="3324701" cy="443293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Čo</a:t>
            </a:r>
            <a:r>
              <a:rPr lang="cs-CZ" dirty="0" smtClean="0">
                <a:solidFill>
                  <a:schemeClr val="bg1"/>
                </a:solidFill>
              </a:rPr>
              <a:t> dokáže ERS </a:t>
            </a:r>
            <a:r>
              <a:rPr lang="cs-CZ" dirty="0" smtClean="0">
                <a:solidFill>
                  <a:schemeClr val="bg1"/>
                </a:solidFill>
              </a:rPr>
              <a:t>KOMPLET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10108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1421" y="1628800"/>
            <a:ext cx="4134379" cy="4464496"/>
          </a:xfrm>
        </p:spPr>
      </p:pic>
      <p:pic>
        <p:nvPicPr>
          <p:cNvPr id="6" name="Zástupný symbol pro obsah 5" descr="P10108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446449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Plošné </a:t>
            </a:r>
            <a:r>
              <a:rPr lang="cs-CZ" dirty="0" err="1" smtClean="0">
                <a:solidFill>
                  <a:schemeClr val="bg1"/>
                </a:solidFill>
              </a:rPr>
              <a:t>zvary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10108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4608512"/>
          </a:xfrm>
        </p:spPr>
      </p:pic>
      <p:pic>
        <p:nvPicPr>
          <p:cNvPr id="6" name="Zástupný symbol pro obsah 5" descr="P10108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60851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Kútové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zvary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10108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Zástupný symbol pro obsah 5" descr="P10108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Rýchlosť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čistenia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pri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konečnej</a:t>
            </a:r>
            <a:r>
              <a:rPr lang="cs-CZ" dirty="0" smtClean="0">
                <a:solidFill>
                  <a:schemeClr val="bg1"/>
                </a:solidFill>
              </a:rPr>
              <a:t> montáži 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Ďalšie</a:t>
            </a:r>
            <a:r>
              <a:rPr lang="cs-CZ" dirty="0" smtClean="0"/>
              <a:t> </a:t>
            </a:r>
            <a:r>
              <a:rPr lang="cs-CZ" dirty="0" err="1" smtClean="0"/>
              <a:t>príklady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69</Words>
  <Application>Microsoft Office PowerPoint</Application>
  <PresentationFormat>Prezentácia na obrazovke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Hala</vt:lpstr>
      <vt:lpstr>Spracovanie nerez ocele</vt:lpstr>
      <vt:lpstr>ERS komplet </vt:lpstr>
      <vt:lpstr>Príslušenstvo na čistenie</vt:lpstr>
      <vt:lpstr>Príslušenstvo - chemikálie</vt:lpstr>
      <vt:lpstr>Čo dokáže ERS KOMPLET</vt:lpstr>
      <vt:lpstr>Plošné zvary</vt:lpstr>
      <vt:lpstr>Kútové zvary </vt:lpstr>
      <vt:lpstr>Rýchlosť čistenia  pri konečnej montáži </vt:lpstr>
      <vt:lpstr>Ďalšie príklady</vt:lpstr>
      <vt:lpstr>Snímka 10</vt:lpstr>
      <vt:lpstr>Snímka 11</vt:lpstr>
      <vt:lpstr>Finálna úprava povrchu                 - zjednotenie vzhľadu</vt:lpstr>
      <vt:lpstr>Príklad č.1</vt:lpstr>
      <vt:lpstr>Príklad č.2</vt:lpstr>
      <vt:lpstr>Metóda elektrolytického leptania</vt:lpstr>
      <vt:lpstr>Príklad</vt:lpstr>
      <vt:lpstr>Stačí len previesť praktickú ukážku u zákazníka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nerez oceli</dc:title>
  <dc:creator>Antonín Mašíček</dc:creator>
  <cp:lastModifiedBy>pc</cp:lastModifiedBy>
  <cp:revision>5</cp:revision>
  <dcterms:created xsi:type="dcterms:W3CDTF">2010-10-04T18:17:37Z</dcterms:created>
  <dcterms:modified xsi:type="dcterms:W3CDTF">2012-10-07T18:20:24Z</dcterms:modified>
</cp:coreProperties>
</file>